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2" r:id="rId3"/>
    <p:sldId id="263" r:id="rId4"/>
    <p:sldId id="271" r:id="rId5"/>
    <p:sldId id="272" r:id="rId6"/>
    <p:sldId id="275" r:id="rId7"/>
    <p:sldId id="273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84379" autoAdjust="0"/>
  </p:normalViewPr>
  <p:slideViewPr>
    <p:cSldViewPr>
      <p:cViewPr>
        <p:scale>
          <a:sx n="81" d="100"/>
          <a:sy n="81" d="100"/>
        </p:scale>
        <p:origin x="-96" y="20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1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7614" y="332656"/>
            <a:ext cx="9753600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Муниципальное дошкольное образовательное учреждение</a:t>
            </a:r>
            <a:br>
              <a:rPr lang="ru-RU" sz="2000" b="1" dirty="0" smtClean="0"/>
            </a:br>
            <a:r>
              <a:rPr lang="ru-RU" sz="2000" b="1" dirty="0" smtClean="0"/>
              <a:t> «Центр развития ребенка №12 Советского района Волгограда»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614" y="2492896"/>
            <a:ext cx="9753600" cy="2160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/>
              <a:t>Основная образовательная программа дошкольного образования</a:t>
            </a:r>
            <a:endParaRPr lang="ru-RU" sz="4000" b="1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060848"/>
            <a:ext cx="9753600" cy="338437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образования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  на детей в возрасте от 2-х месяцев 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и направлена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разностороннее развитие детей дошкольного возраста с учётом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образования, на основе индивидуального подхода к детям дошкольного возраста и специфичных для детей дошкольного возраста видов деятельности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9561782" cy="1142999"/>
          </a:xfrm>
        </p:spPr>
        <p:txBody>
          <a:bodyPr/>
          <a:lstStyle/>
          <a:p>
            <a:pPr algn="ctr"/>
            <a:r>
              <a:rPr lang="ru-RU" sz="2800" b="1" dirty="0"/>
              <a:t>Основная образовательная программа дошкольного образования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204864"/>
            <a:ext cx="9753600" cy="3586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Федерального государственного образовательного стандарта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(приказ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 октября 2013 г. № 1155, зарегистрирован Минюстом России 14 ноября 2013 г. № 30384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учетом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Примерной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 образовательной  программой  дошкольного  образования (одобрена решением федерального учебно-методического объединения по общему образованию, протокол от 20 мая 2015 г. № 2/15)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9561782" cy="11429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Основная образовательная программа дошкольного </a:t>
            </a:r>
            <a:r>
              <a:rPr lang="ru-RU" sz="2800" b="1" dirty="0" smtClean="0"/>
              <a:t>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0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1628800"/>
            <a:ext cx="9753600" cy="4162399"/>
          </a:xfrm>
        </p:spPr>
        <p:txBody>
          <a:bodyPr>
            <a:normAutofit fontScale="9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обязательной части содержание Программы выстроено в соответствии с образовательными программами дошкольного образования «От рождения до школы» под редакцией Н.Е.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 и «Детский сад 2100» под научным руководством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Д.И.Фельдштейна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формируемая участниками образовательных отношений представлена следующими парциальными программами: Познавательное развитие – программа «Основы безопасности детей дошкольного возраста», автор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Р.Б.Стеркина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Художественно-эстетическое развитие: «Музыка» - программа «Музыкальные шедевры», автор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О.П.Радынова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«Продуктивная деятельность» - программа «Цветные ладошки», автор  И.А. Лыкова; Физическое развитие - программа  «Малыши-крепыши», автор О.В.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Бойко; Социально-коммуникативное развитие  - программа «Дорогою добра», автор Л.В. Коломийченко.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9633790" cy="11429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/>
              <a:t>Основная образовательная </a:t>
            </a:r>
            <a:r>
              <a:rPr lang="ru-RU" b="1" dirty="0" smtClean="0"/>
              <a:t>программа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включает обязательную часть и часть, формируемую участниками образовательных </a:t>
            </a:r>
            <a:r>
              <a:rPr lang="ru-RU" b="1" dirty="0" smtClean="0"/>
              <a:t>отношений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15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2708920"/>
            <a:ext cx="1507350" cy="20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дошкольного образования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образовательных отношений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detsad232-rostov.ru/upload/medialibrary/32f/32fc2c76daf57f2b61285398cb76d5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492896"/>
            <a:ext cx="23859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http://www.school2100.ru/izdaniya/books/img/umk_book/oop/10_umk_oop_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8" y="2492896"/>
            <a:ext cx="2520280" cy="34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8" r="27330"/>
          <a:stretch/>
        </p:blipFill>
        <p:spPr bwMode="auto">
          <a:xfrm>
            <a:off x="6238428" y="2708920"/>
            <a:ext cx="1359877" cy="20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 descr="https://189131.selcdn.ru/leonardo/uploadsForSiteId/32575/texteditor/b3eb3706-72ca-45ad-8afb-baaf20274462.jpg"/>
          <p:cNvPicPr>
            <a:picLocks noGrp="1"/>
          </p:cNvPicPr>
          <p:nvPr>
            <p:ph sz="quarter" idx="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2498" r="18105" b="1067"/>
          <a:stretch/>
        </p:blipFill>
        <p:spPr bwMode="auto">
          <a:xfrm>
            <a:off x="7390556" y="4267389"/>
            <a:ext cx="1296222" cy="1879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26" y="4238190"/>
            <a:ext cx="1305719" cy="196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5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1556792"/>
            <a:ext cx="9753600" cy="423440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педагогического коллектива с семьями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МОУ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 № 12 осуществляется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 интеграции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и семейного воспитания дошкольников со следующими категориями родителей: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семьями воспитанников и  с  будущими родителями.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формирование психолого- педагогических компетенций  родителей;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приобщение родителей к участию в жизни МОУ центр развития  № 12;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 оказание помощи семьям воспитанников в развитии, воспитании и обучении детей;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 изучение и пропаганда лучшего семейного опыта.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9705798" cy="72697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педагогического коллектива с семьями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As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CD11E-D00E-4D87-BB88-F5D221E5EB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Серия Карты мира, шаблон презентации Азия (широкоформатный)</Template>
  <TotalTime>0</TotalTime>
  <Words>186</Words>
  <Application>Microsoft Office PowerPoint</Application>
  <PresentationFormat>Произвольный</PresentationFormat>
  <Paragraphs>15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Continental_Asia_16x9</vt:lpstr>
      <vt:lpstr>Муниципальное дошкольное образовательное учреждение  «Центр развития ребенка №12 Советского района Волгограда»</vt:lpstr>
      <vt:lpstr>Основная образовательная программа дошкольного образования ориентирована  на детей в возрасте от 2-х месяцев до 8 лет и направлена на разностороннее развитие детей дошкольного возраста с учётом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 </vt:lpstr>
      <vt:lpstr>разработана  на основе    - Федерального государственного образовательного стандарта дошкольного образования (приказ Минобрнауки России от 17 октября 2013 г. № 1155, зарегистрирован Минюстом России 14 ноября 2013 г. № 30384)  и с учетом:           - Примерной основной  образовательной  программой  дошкольного  образования (одобрена решением федерального учебно-методического объединения по общему образованию, протокол от 20 мая 2015 г. № 2/15) </vt:lpstr>
      <vt:lpstr>В рамках обязательной части содержание Программы выстроено в соответствии с образовательными программами дошкольного образования «От рождения до школы» под редакцией Н.Е. Вераксы, Т.С. Комаровой, М.А. Васильевой и «Детский сад 2100» под научным руководством Д.И.Фельдштейна.   Часть, формируемая участниками образовательных отношений представлена следующими парциальными программами: Познавательное развитие – программа «Основы безопасности детей дошкольного возраста», автор   Р.Б.Стеркина;  Художественно-эстетическое развитие: «Музыка» - программа «Музыкальные шедевры», автор О.П.Радынова,  «Продуктивная деятельность» - программа «Цветные ладошки», автор  И.А. Лыкова; Физическое развитие - программа  «Малыши-крепыши», автор О.В. Бережнова, В.В. Бойко; Социально-коммуникативное развитие  - программа «Дорогою добра», автор Л.В. Коломийченко.</vt:lpstr>
      <vt:lpstr>Основная образовательная программа дошкольного образования </vt:lpstr>
      <vt:lpstr>Взаимодействие педагогического коллектива с семьями воспитанников в МОУ центр развития  № 12 осуществляется на основе  интеграции общественного и семейного воспитания дошкольников со следующими категориями родителей:  с семьями воспитанников и  с  будущими родителями.  Задачи: 1) формирование психолого- педагогических компетенций  родителей; 2) приобщение родителей к участию в жизни МОУ центр развития  № 12; 3)  оказание помощи семьям воспитанников в развитии, воспитании и обучении детей; 4)  изучение и пропаганда лучшего семейного опыта.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2015-11-28T15:34:56Z</dcterms:created>
  <dcterms:modified xsi:type="dcterms:W3CDTF">2019-11-10T11:44:09Z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