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536C1-2392-4F93-A1CE-B253C6E84EF2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792E-5B2D-4E6B-9385-04C065CAE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792E-5B2D-4E6B-9385-04C065CAE35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3.xml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«Путешествие в голубую страну»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2667000"/>
            <a:ext cx="3581400" cy="1295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младшей группы № 2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Кучерова</a:t>
            </a:r>
            <a:r>
              <a:rPr lang="ru-RU" dirty="0" smtClean="0">
                <a:solidFill>
                  <a:schemeClr val="tx1"/>
                </a:solidFill>
              </a:rPr>
              <a:t> Е. 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1"/>
            <a:ext cx="6096000" cy="41147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Сегодня предлагаю продолжить Наше удивительное путешествие по цветным странам и познакомиться с новой страной.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>
            <a:hlinkClick r:id="rId3" action="ppaction://hlinksldjump"/>
          </p:cNvPr>
          <p:cNvSpPr/>
          <p:nvPr/>
        </p:nvSpPr>
        <p:spPr>
          <a:xfrm>
            <a:off x="609600" y="1981200"/>
            <a:ext cx="1981200" cy="45720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Красная страна  </a:t>
            </a:r>
            <a:endParaRPr lang="ru-RU" sz="1600" b="1" dirty="0"/>
          </a:p>
        </p:txBody>
      </p:sp>
      <p:sp>
        <p:nvSpPr>
          <p:cNvPr id="5" name="Лента лицом вверх 4">
            <a:hlinkClick r:id="rId3" action="ppaction://hlinksldjump"/>
          </p:cNvPr>
          <p:cNvSpPr/>
          <p:nvPr/>
        </p:nvSpPr>
        <p:spPr>
          <a:xfrm>
            <a:off x="2819400" y="2514600"/>
            <a:ext cx="2514600" cy="457200"/>
          </a:xfrm>
          <a:prstGeom prst="ribbon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4" action="ppaction://hlinksldjump"/>
              </a:rPr>
              <a:t>Оранжевая страна  </a:t>
            </a:r>
            <a:endParaRPr lang="ru-RU" sz="1600" b="1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5486400" y="2057400"/>
            <a:ext cx="1981200" cy="457200"/>
          </a:xfrm>
          <a:prstGeom prst="ribbon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5" action="ppaction://hlinksldjump"/>
              </a:rPr>
              <a:t>Желтая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0" y="5105400"/>
            <a:ext cx="2743200" cy="53340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6" action="ppaction://hlinksldjump"/>
              </a:rPr>
              <a:t>Фиолетовая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2819400" y="5791200"/>
            <a:ext cx="1981200" cy="533400"/>
          </a:xfrm>
          <a:prstGeom prst="ribbon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7" action="ppaction://hlinksldjump"/>
              </a:rPr>
              <a:t>Синяя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7010400" y="4114800"/>
            <a:ext cx="2133600" cy="533400"/>
          </a:xfrm>
          <a:prstGeom prst="ribbon2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8" action="ppaction://hlinksldjump"/>
              </a:rPr>
              <a:t>Зеленая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5029200" y="5638800"/>
            <a:ext cx="2362200" cy="533400"/>
          </a:xfrm>
          <a:prstGeom prst="ribbon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9" action="ppaction://hlinksldjump"/>
              </a:rPr>
              <a:t>Голубая страна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.pinimg.com/originals/bd/4e/aa/bd4eaa58af2f9028b1d14de7d0d48a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95800"/>
            <a:ext cx="2065564" cy="2095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Голубая страна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5105400" cy="52578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какой из многочисленных цветов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Окрашено всё небо над тобою?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Тогда, когда на нём нет облаков,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небо - голубое-голубое!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Теперь понаблюдаем за водой.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стаканчике твоём вода бесцветна,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в речке она станет голубой,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Ведь, там её количество несметно!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ты летом в лес пойдёшь гулять,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 задержи свой взгляд на две минутки,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Цветок попробуй скромный отыскать,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голубой зовётся незабудкой.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Цвет этот успокаивает нас...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Еще бывает голубым цвет глаз.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61795/pub_5ad0eaa71410c33175a77abe_5ad0ecf4168a9108173f3b14/scale_1200"/>
          <p:cNvPicPr>
            <a:picLocks noChangeAspect="1" noChangeArrowheads="1"/>
          </p:cNvPicPr>
          <p:nvPr/>
        </p:nvPicPr>
        <p:blipFill>
          <a:blip r:embed="rId4" cstate="print"/>
          <a:srcRect t="19608" b="17647"/>
          <a:stretch>
            <a:fillRect/>
          </a:stretch>
        </p:blipFill>
        <p:spPr bwMode="auto">
          <a:xfrm>
            <a:off x="5410200" y="990600"/>
            <a:ext cx="3454400" cy="1219200"/>
          </a:xfrm>
          <a:prstGeom prst="rect">
            <a:avLst/>
          </a:prstGeom>
          <a:noFill/>
        </p:spPr>
      </p:pic>
      <p:pic>
        <p:nvPicPr>
          <p:cNvPr id="4100" name="Picture 4" descr="https://st3.depositphotos.com/1798678/19453/v/950/depositphotos_194532284-stock-illustration-cartoon-brook-river-isolated-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798" y="2819400"/>
            <a:ext cx="2103202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Послушайте сказку.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 fontScale="47500" lnSpcReduction="20000"/>
          </a:bodyPr>
          <a:lstStyle/>
          <a:p>
            <a:pPr algn="ctr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«Голубая сказка».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Всё было голубым вокруг: и голубое небо, и голубая речка, и голубые стрекозы, и девочка в голубом сарафане с голубыми кармашками. И даже ведёрко и мячик в руках у девочки были голубыми. А на берегу голубой речки росли голубые незабудки.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Стрекоза! — крикнула девочка той стрекозе, у которой были совершенно голубые и совершенно прозрачные крылья.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Голубая стрекоза сразу поняла, что девочка зовёт именно её. Она опустилась вниз и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присела на голубую незабудку.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Посади меня к себе на спинку, давай полетаем,- попросила девочка.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Стрекоза усмехнулась в ответ: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Разве у меня хватит сил? Ты слишком велика.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 если я стану маленькой, тогда полетаем?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Тогда полетаем,- ответила голубая стрекоза.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девочка шепотом сказала волшебные слова: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-Тили —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тили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- бом!- И тут же стала меньше своего мизинца.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Садись,- велела ей стрекоза и подставила спинку. И они полетели. Быстро —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! Ведь стрекозы летают быстрее всех на свете. И через секунду их не было видно. Ведь над ними было голубое небо, у стрекозы были голубые крылья, а на девочке был голубой сарафан, да ещё с голубыми кармашками.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Они летели так долго, пока девочка, не сказала: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Я хочу домой! Мы не заблудились?</a:t>
            </a:r>
          </a:p>
          <a:p>
            <a:pPr algn="just" fontAlgn="base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Нет,- отвечала ей стрекоза. Разве ты не знаешь, что у нас, стрекоз, два огромных глаза и в каждом много тысяч маленьких зорких глазков? И ещё есть такие глаза, которые видят, что делается внизу. Тут девочка и стрекоза опустились на берег голубой реки, где росли голубые незабудки. А оттуда до дома было рукой подать!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Соберем цветы голубого цвета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grafamania.com/uploads/posts/2014-02/1391877013_glav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9" r="1661" b="3471"/>
          <a:stretch>
            <a:fillRect/>
          </a:stretch>
        </p:blipFill>
        <p:spPr bwMode="auto">
          <a:xfrm>
            <a:off x="7086600" y="4648200"/>
            <a:ext cx="2057400" cy="2209800"/>
          </a:xfrm>
          <a:prstGeom prst="rect">
            <a:avLst/>
          </a:prstGeom>
          <a:noFill/>
        </p:spPr>
      </p:pic>
      <p:pic>
        <p:nvPicPr>
          <p:cNvPr id="23558" name="Picture 6" descr="https://i10.fotocdn.net/s121/f30c40b5f8d18b38/user_xl/27596087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2049067" cy="1523999"/>
          </a:xfrm>
          <a:prstGeom prst="rect">
            <a:avLst/>
          </a:prstGeom>
          <a:noFill/>
        </p:spPr>
      </p:pic>
      <p:pic>
        <p:nvPicPr>
          <p:cNvPr id="23560" name="Picture 8" descr="https://i.pinimg.com/originals/1b/40/78/1b4078b486614c299caee9298c3b08d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838200"/>
            <a:ext cx="1760792" cy="1858355"/>
          </a:xfrm>
          <a:prstGeom prst="rect">
            <a:avLst/>
          </a:prstGeom>
          <a:noFill/>
        </p:spPr>
      </p:pic>
      <p:pic>
        <p:nvPicPr>
          <p:cNvPr id="23566" name="Picture 14" descr="https://hopefulness.educrimea.ru/uploads/5000/20455/section/328291/kuchma-zam/2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133600"/>
            <a:ext cx="1933041" cy="1896313"/>
          </a:xfrm>
          <a:prstGeom prst="rect">
            <a:avLst/>
          </a:prstGeom>
          <a:noFill/>
        </p:spPr>
      </p:pic>
      <p:pic>
        <p:nvPicPr>
          <p:cNvPr id="23574" name="Picture 22" descr="https://2.bp.blogspot.com/-HMvEmyqncQc/WqjXXc1vKQI/AAAAAAAAJ_E/gixCEK8UM2IM-esiQc7-WApBtqxgpPzLACLcBGAs/s1600/%25D1%2580%25D0%25BE%25D0%25BC%25D0%25B0%25D1%2588%25D0%25BA%25D0%25B8_DoV%2B%252811%25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95600"/>
            <a:ext cx="1548524" cy="1981201"/>
          </a:xfrm>
          <a:prstGeom prst="rect">
            <a:avLst/>
          </a:prstGeom>
          <a:noFill/>
        </p:spPr>
      </p:pic>
      <p:pic>
        <p:nvPicPr>
          <p:cNvPr id="23578" name="Picture 26" descr="https://i.artfile.ru/7000x4371_1428669_%5bwww.ArtFile.ru%5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57400" y="1143000"/>
            <a:ext cx="2684696" cy="1676400"/>
          </a:xfrm>
          <a:prstGeom prst="rect">
            <a:avLst/>
          </a:prstGeom>
          <a:noFill/>
        </p:spPr>
      </p:pic>
      <p:pic>
        <p:nvPicPr>
          <p:cNvPr id="2054" name="Picture 6" descr="http://www.clipartbest.com/cliparts/4c9/ajR/4c9ajRyM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191000" y="838200"/>
            <a:ext cx="1828801" cy="1219200"/>
          </a:xfrm>
          <a:prstGeom prst="rect">
            <a:avLst/>
          </a:prstGeom>
          <a:noFill/>
        </p:spPr>
      </p:pic>
      <p:pic>
        <p:nvPicPr>
          <p:cNvPr id="2056" name="Picture 8" descr="https://yt3.ggpht.com/a/AGF-l798N9ujjfayG2kOEdjrrdM4x8XoV1sqDO0u3A=s900-c-k-c0xffffffff-no-rj-m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648200"/>
            <a:ext cx="1676400" cy="1676400"/>
          </a:xfrm>
          <a:prstGeom prst="rect">
            <a:avLst/>
          </a:prstGeom>
          <a:noFill/>
        </p:spPr>
      </p:pic>
      <p:pic>
        <p:nvPicPr>
          <p:cNvPr id="2062" name="Picture 14" descr="https://yt3.ggpht.com/a/AGF-l79YlBnn1EDo8W-nrBDneZV-Znmc-f2PlM85=s900-c-k-c0xffffffff-no-rj-m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743200"/>
            <a:ext cx="1828800" cy="1828800"/>
          </a:xfrm>
          <a:prstGeom prst="rect">
            <a:avLst/>
          </a:prstGeom>
          <a:noFill/>
        </p:spPr>
      </p:pic>
      <p:pic>
        <p:nvPicPr>
          <p:cNvPr id="2064" name="Picture 16" descr="https://yandex.ru/images/_crpd/lhdg11782/ca0ffdTN/Bpc6SAHtFzNGkCz4ETk6kn_gXLpkjueIx-M0u6Tg2srtAJJPrKQvD7s1q3OW8opPe4KsjhCTIKZn64cJo8qkGWKja0ilDMc3Q5E5vKVtulIr4TnZ9-x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048000"/>
            <a:ext cx="1664208" cy="1770435"/>
          </a:xfrm>
          <a:prstGeom prst="rect">
            <a:avLst/>
          </a:prstGeom>
          <a:noFill/>
        </p:spPr>
      </p:pic>
      <p:pic>
        <p:nvPicPr>
          <p:cNvPr id="2066" name="Picture 18" descr="https://avatanplus.com/files/resources/original/58f8fac222d0c15b8c93865f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4114800"/>
            <a:ext cx="1829234" cy="1826606"/>
          </a:xfrm>
          <a:prstGeom prst="rect">
            <a:avLst/>
          </a:prstGeom>
          <a:noFill/>
        </p:spPr>
      </p:pic>
      <p:pic>
        <p:nvPicPr>
          <p:cNvPr id="2068" name="Picture 20" descr="https://www.jing.fm/clipimg/detail/9-90849_how-to-earn-the-purple-daisy-girl-scout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29200"/>
            <a:ext cx="23368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3334 L 0.72969 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875 0.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3.33333E-6 L -0.25955 0.3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5 -0.7 " pathEditMode="relative" ptsTypes="AA">
                                      <p:cBhvr>
                                        <p:cTn id="1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L 0.525 -0.3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0.01736 L 0.24427 0.23958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25 0.2888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57569 0.037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59167 0.25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444 L 0.49166 -0.0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3 0.35556 " pathEditMode="relative" ptsTypes="AA">
                                      <p:cBhvr>
                                        <p:cTn id="4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Нарисуем коврик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219200"/>
            <a:ext cx="3505200" cy="5105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10400" y="5410200"/>
            <a:ext cx="1143000" cy="106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38600" y="3810000"/>
            <a:ext cx="990600" cy="1066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91000" y="5257800"/>
            <a:ext cx="9906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4038600"/>
            <a:ext cx="10668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2400" y="3200400"/>
            <a:ext cx="838200" cy="76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1600200"/>
            <a:ext cx="1066800" cy="762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05400" y="2971800"/>
            <a:ext cx="838200" cy="8382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1219200"/>
            <a:ext cx="29718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  нарисуй узор на коврике, только голубыми фигурами.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2200" y="2743200"/>
            <a:ext cx="1143000" cy="76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5410200" y="4648200"/>
            <a:ext cx="1066800" cy="76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5125 -0.1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9583 -0.1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67916 -0.0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Покажи дорогу бабочке, которая будет садиться только на голубые цветы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crosti.ru/patterns/00/06/6a/c7bd03043e/pi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5" t="7895" r="4045" b="10000"/>
          <a:stretch>
            <a:fillRect/>
          </a:stretch>
        </p:blipFill>
        <p:spPr bwMode="auto">
          <a:xfrm>
            <a:off x="685800" y="1447801"/>
            <a:ext cx="1797539" cy="1752600"/>
          </a:xfrm>
          <a:prstGeom prst="rect">
            <a:avLst/>
          </a:prstGeom>
          <a:noFill/>
        </p:spPr>
      </p:pic>
      <p:pic>
        <p:nvPicPr>
          <p:cNvPr id="1030" name="Picture 6" descr="https://cdn1.flamp.ru/ef7ac0e77d6e81394bf9c447f0525a21.png"/>
          <p:cNvPicPr>
            <a:picLocks noChangeAspect="1" noChangeArrowheads="1"/>
          </p:cNvPicPr>
          <p:nvPr/>
        </p:nvPicPr>
        <p:blipFill>
          <a:blip r:embed="rId4" cstate="print"/>
          <a:srcRect b="15493"/>
          <a:stretch>
            <a:fillRect/>
          </a:stretch>
        </p:blipFill>
        <p:spPr bwMode="auto">
          <a:xfrm flipH="1">
            <a:off x="6172200" y="3352800"/>
            <a:ext cx="1600200" cy="2000250"/>
          </a:xfrm>
          <a:prstGeom prst="rect">
            <a:avLst/>
          </a:prstGeom>
          <a:noFill/>
        </p:spPr>
      </p:pic>
      <p:pic>
        <p:nvPicPr>
          <p:cNvPr id="1034" name="Picture 10" descr="https://yt3.ggpht.com/a/AGF-l7_HkfKE7UFsWPHngjUzmCQkfskB-FejnvQbOA=s900-c-k-c0xffffffff-no-rj-m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86200"/>
            <a:ext cx="2057400" cy="2057400"/>
          </a:xfrm>
          <a:prstGeom prst="rect">
            <a:avLst/>
          </a:prstGeom>
          <a:noFill/>
        </p:spPr>
      </p:pic>
      <p:pic>
        <p:nvPicPr>
          <p:cNvPr id="1040" name="Picture 16" descr="https://st4.depositphotos.com/1007566/24984/v/950/depositphotos_249849184-stock-illustration-beautiful-flower-and-leafs-decorativ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5556" r="19444" b="8333"/>
          <a:stretch>
            <a:fillRect/>
          </a:stretch>
        </p:blipFill>
        <p:spPr bwMode="auto">
          <a:xfrm>
            <a:off x="1752600" y="3733799"/>
            <a:ext cx="1524000" cy="2054087"/>
          </a:xfrm>
          <a:prstGeom prst="rect">
            <a:avLst/>
          </a:prstGeom>
          <a:noFill/>
        </p:spPr>
      </p:pic>
      <p:pic>
        <p:nvPicPr>
          <p:cNvPr id="1042" name="Picture 18" descr="https://avatars.mds.yandex.net/get-pdb/1101614/8ea098c9-1b88-4216-a761-5eb14bc1ad2a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743200"/>
            <a:ext cx="1295400" cy="1905001"/>
          </a:xfrm>
          <a:prstGeom prst="rect">
            <a:avLst/>
          </a:prstGeom>
          <a:noFill/>
        </p:spPr>
      </p:pic>
      <p:pic>
        <p:nvPicPr>
          <p:cNvPr id="1050" name="Picture 26" descr="https://i.pinimg.com/736x/cd/f2/0a/cdf20aac9c05ce29efa449a4d821b8e2--beautiful-flowers-clip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886200"/>
            <a:ext cx="11430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208 0.00417 0.00347 0.00972 0.00659 0.01319 C 0.00902 0.01574 0.01267 0.01505 0.01545 0.01643 C 0.02257 0.01944 0.02361 0.02106 0.0309 0.02639 C 0.03715 0.03889 0.04479 0.06204 0.05295 0.07222 C 0.06406 0.08634 0.08923 0.09097 0.10399 0.09815 C 0.10937 0.11018 0.10607 0.10648 0.11302 0.11157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23819 C 0.14202 0.22454 0.16441 0.21782 0.18195 0.21273 C 0.19115 0.20995 0.20955 0.2037 0.20955 0.2037 C 0.24132 0.17778 0.29063 0.18588 0.32674 0.17384 C 0.35139 0.17454 0.37622 0.17315 0.40087 0.17616 C 0.41355 0.17778 0.42396 0.19167 0.43542 0.19676 C 0.43716 0.19907 0.43889 0.20116 0.44046 0.2037 C 0.44306 0.2081 0.4474 0.21736 0.4474 0.21736 C 0.44966 0.22639 0.45608 0.23518 0.45608 0.24491 C 0.45608 0.25023 0.45608 0.25579 0.45608 0.26111 " pathEditMode="relative" ptsTypes="fffffffff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08 0.26111 C 0.45782 0.23078 0.46008 0.22037 0.46997 0.19444 C 0.47119 0.1912 0.47483 0.17708 0.47692 0.17384 C 0.48334 0.16388 0.4941 0.16041 0.50105 0.15092 C 0.50504 0.1456 0.51303 0.13472 0.51303 0.13472 C 0.51459 0.12615 0.52865 0.09166 0.53369 0.08657 C 0.53594 0.08425 0.53855 0.0824 0.54063 0.07963 C 0.54463 0.0743 0.54966 0.06134 0.55278 0.05648 C 0.56251 0.0412 0.56719 0.03842 0.58022 0.03125 C 0.58577 0.02384 0.59028 0.02083 0.59758 0.01759 C 0.61181 -0.00139 0.59341 0.02083 0.60956 0.00833 C 0.61563 0.0037 0.6264 -0.01274 0.63369 -0.01459 C 0.6441 -0.01737 0.65435 -0.02107 0.66476 -0.02385 C 0.6757 -0.02315 0.68716 -0.0257 0.69758 -0.02153 C 0.70799 -0.01737 0.70192 -0.00787 0.70608 -0.00093 C 0.70886 0.0037 0.71338 0.00648 0.7165 0.01064 C 0.71702 0.01296 0.71702 0.01574 0.71824 0.01759 C 0.71945 0.01967 0.72275 0.01944 0.72344 0.02199 C 0.72466 0.02708 0.72344 0.03287 0.72344 0.03819 " pathEditMode="relative" ptsTypes="ffffff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2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228600"/>
            <a:ext cx="5791200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мы отлично потрудились.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Повторили и закрепили уже изученные раннее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цвета. Побывали в новой стране, которая называется «Голубая». Нам пара прощаться.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Впереди нас ждем много нового и неизведанного.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5867400" cy="3200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предлагаю Вам продолжить путешествие  по разноцветным странам. Сначала давайте вспомним в каких странах мы уже побывали.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8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>
            <a:hlinkClick r:id="rId3" action="ppaction://hlinksldjump"/>
          </p:cNvPr>
          <p:cNvSpPr/>
          <p:nvPr/>
        </p:nvSpPr>
        <p:spPr>
          <a:xfrm>
            <a:off x="457200" y="2133600"/>
            <a:ext cx="1981200" cy="457200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Красная страна  </a:t>
            </a:r>
            <a:endParaRPr lang="ru-RU" sz="1600" b="1" dirty="0"/>
          </a:p>
        </p:txBody>
      </p:sp>
      <p:sp>
        <p:nvSpPr>
          <p:cNvPr id="5" name="Лента лицом вверх 4">
            <a:hlinkClick r:id="rId3" action="ppaction://hlinksldjump"/>
          </p:cNvPr>
          <p:cNvSpPr/>
          <p:nvPr/>
        </p:nvSpPr>
        <p:spPr>
          <a:xfrm>
            <a:off x="2743200" y="2514600"/>
            <a:ext cx="2514600" cy="457200"/>
          </a:xfrm>
          <a:prstGeom prst="ribbon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4" action="ppaction://hlinksldjump"/>
              </a:rPr>
              <a:t>Оранжевая страна  </a:t>
            </a:r>
            <a:endParaRPr lang="ru-RU" sz="1600" b="1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5181600" y="2133600"/>
            <a:ext cx="1981200" cy="457200"/>
          </a:xfrm>
          <a:prstGeom prst="ribbon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5" action="ppaction://hlinksldjump"/>
              </a:rPr>
              <a:t>Желтая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-152400" y="5029200"/>
            <a:ext cx="2743200" cy="53340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6" action="ppaction://hlinksldjump"/>
              </a:rPr>
              <a:t>Фиолетовая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2590800" y="5791200"/>
            <a:ext cx="1981200" cy="533400"/>
          </a:xfrm>
          <a:prstGeom prst="ribbon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7" action="ppaction://hlinksldjump"/>
              </a:rPr>
              <a:t>Синяя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Лента лицом вверх 8"/>
          <p:cNvSpPr/>
          <p:nvPr/>
        </p:nvSpPr>
        <p:spPr>
          <a:xfrm>
            <a:off x="7010400" y="4191000"/>
            <a:ext cx="2133600" cy="533400"/>
          </a:xfrm>
          <a:prstGeom prst="ribbon2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hlinkClick r:id="rId8" action="ppaction://hlinksldjump"/>
              </a:rPr>
              <a:t>Зеленая страна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9144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Красная страна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440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за цвет такой прекрасный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Светит ярким огоньком?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Угадали : это - красный!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Всем ребятам он знаком.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Красной спелостью малина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Привлекает на кустах.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Ранней осенью рябина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Покраснела вся в лесах.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Красным цветом завлекает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Маков полевых букет.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Красным и огонь пылает,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опасен, спору нет!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Очень просится в лукошко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красной шляпкой мухомор.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огорода к нам в окошко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Смотрит красный помидор.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Зреет перец за кустами...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Дальше продолжайте сами!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s://ramki-photoshop.ru/eda/eda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19600" y="1066800"/>
            <a:ext cx="1450975" cy="1631390"/>
          </a:xfrm>
          <a:prstGeom prst="rect">
            <a:avLst/>
          </a:prstGeom>
          <a:noFill/>
        </p:spPr>
      </p:pic>
      <p:pic>
        <p:nvPicPr>
          <p:cNvPr id="3082" name="Picture 10" descr="https://img-fotki.yandex.ru/get/9/131624064.1db/0_87acc_c1fecac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2303274" cy="2286000"/>
          </a:xfrm>
          <a:prstGeom prst="rect">
            <a:avLst/>
          </a:prstGeom>
          <a:noFill/>
        </p:spPr>
      </p:pic>
      <p:pic>
        <p:nvPicPr>
          <p:cNvPr id="3088" name="Picture 16" descr="https://static.magiquiz.com/wp-content/uploads/2016/04/Brain-06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685800"/>
            <a:ext cx="2286000" cy="2286000"/>
          </a:xfrm>
          <a:prstGeom prst="rect">
            <a:avLst/>
          </a:prstGeom>
          <a:noFill/>
        </p:spPr>
      </p:pic>
      <p:pic>
        <p:nvPicPr>
          <p:cNvPr id="3092" name="Picture 20" descr="https://sveklon.ru/wp-content/uploads/2018/03/agapov-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000" t="11200" r="8000" b="10400"/>
          <a:stretch>
            <a:fillRect/>
          </a:stretch>
        </p:blipFill>
        <p:spPr bwMode="auto">
          <a:xfrm>
            <a:off x="5105400" y="2667000"/>
            <a:ext cx="2839616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i.pinimg.com/736x/ff/53/e2/ff53e231c550bef8c351a564e621f4d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358" r="65217" b="38576"/>
          <a:stretch>
            <a:fillRect/>
          </a:stretch>
        </p:blipFill>
        <p:spPr bwMode="auto">
          <a:xfrm>
            <a:off x="6400800" y="1981200"/>
            <a:ext cx="2438400" cy="2743200"/>
          </a:xfrm>
          <a:prstGeom prst="rect">
            <a:avLst/>
          </a:prstGeom>
          <a:noFill/>
        </p:spPr>
      </p:pic>
      <p:pic>
        <p:nvPicPr>
          <p:cNvPr id="2054" name="Picture 6" descr="https://www.theplantguru.com/page/media/carr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9595" r="4000" b="7646"/>
          <a:stretch>
            <a:fillRect/>
          </a:stretch>
        </p:blipFill>
        <p:spPr bwMode="auto">
          <a:xfrm>
            <a:off x="4572000" y="1752600"/>
            <a:ext cx="2286000" cy="13367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Оранжевая страна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64008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Петя был художником прекрасным!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смешал однажды жёлтый с красным...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Посмотрел мальчишка, удивился: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Новый цвет, оранжевый, родился!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Этот цвет имеют апельсины,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Спелая хурма и мандарины.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вчера ежа зайчонок ловкий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Угостил оранжевой морковкой.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летний вечер выгляни в оконце,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Посмотри как спать ложится солнце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тёпленькой оранжевой пижаме,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утром вновь светить над нами.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Часто про оранжевый мы слышим,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Этот цвет зовётся еще рыжим.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Хитрый рыжий кот следит за птичкой.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 ворует рыжая лисичка...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ты грустишь, то без сомненья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Этот цвет поднимет настроенье!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crosti.ru/patterns/00/0a/2f/f7c26a5324/pictur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2110154"/>
          </a:xfrm>
          <a:prstGeom prst="rect">
            <a:avLst/>
          </a:prstGeom>
          <a:noFill/>
        </p:spPr>
      </p:pic>
      <p:pic>
        <p:nvPicPr>
          <p:cNvPr id="2056" name="Picture 8" descr="https://flowers-for-life.ru/assets/images/products/4252/f71d2cf5-9e64-8f81-0cc47a3479ef-f71d2d0f-11e5-11e5-9e64-8f81-0cc47a3479ef-resize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000" t="12000" r="10000" b="8000"/>
          <a:stretch>
            <a:fillRect/>
          </a:stretch>
        </p:blipFill>
        <p:spPr bwMode="auto">
          <a:xfrm>
            <a:off x="5029200" y="4724400"/>
            <a:ext cx="249936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Желтая страна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Почему-то у весны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много желтизны.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Распускаются на кочке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жёлтые цветочки.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ярко надо мной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солнце светит желтизной.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По ночам в окно видна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жёлтая луна.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жёлтые цыплята,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жёлтые утята,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очень жёлтый палисадник.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Может это жёлтый праздник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582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.pinimg.com/originals/18/83/4d/18834d2b8174d37c21934569e62d92a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95800"/>
            <a:ext cx="2462763" cy="2362200"/>
          </a:xfrm>
          <a:prstGeom prst="rect">
            <a:avLst/>
          </a:prstGeom>
          <a:noFill/>
        </p:spPr>
      </p:pic>
      <p:pic>
        <p:nvPicPr>
          <p:cNvPr id="1030" name="Picture 6" descr="https://4geo.ru/images/personal-pages-share/2024916885/gallery/2087266270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312" y="0"/>
            <a:ext cx="2473688" cy="2438400"/>
          </a:xfrm>
          <a:prstGeom prst="rect">
            <a:avLst/>
          </a:prstGeom>
          <a:noFill/>
        </p:spPr>
      </p:pic>
      <p:pic>
        <p:nvPicPr>
          <p:cNvPr id="1032" name="Picture 8" descr="https://static.my-shop.ru/product/f4/331/330673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7" t="16347" r="58455" b="2389"/>
          <a:stretch>
            <a:fillRect/>
          </a:stretch>
        </p:blipFill>
        <p:spPr bwMode="auto">
          <a:xfrm>
            <a:off x="4572000" y="2819400"/>
            <a:ext cx="1743287" cy="2209800"/>
          </a:xfrm>
          <a:prstGeom prst="rect">
            <a:avLst/>
          </a:prstGeom>
          <a:noFill/>
        </p:spPr>
      </p:pic>
      <p:pic>
        <p:nvPicPr>
          <p:cNvPr id="1034" name="Picture 10" descr="https://i.pinimg.com/originals/53/d4/5f/53d45f323e55052579e523af3a37bc4a.png"/>
          <p:cNvPicPr>
            <a:picLocks noChangeAspect="1" noChangeArrowheads="1"/>
          </p:cNvPicPr>
          <p:nvPr/>
        </p:nvPicPr>
        <p:blipFill>
          <a:blip r:embed="rId7" cstate="print"/>
          <a:srcRect l="65192" b="3431"/>
          <a:stretch>
            <a:fillRect/>
          </a:stretch>
        </p:blipFill>
        <p:spPr bwMode="auto">
          <a:xfrm>
            <a:off x="7543800" y="2590800"/>
            <a:ext cx="1371600" cy="23335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Фиолетовая страна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Цвет фиолетовый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Какой-то неприветливый,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Хотя он благородный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этим летом модный,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 на рынке.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Лежат как на картинке: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Виноград и инжир,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Баклажаны и оливы!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Вокруг жара и лето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им все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фиолето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cdn.pixabay.com/photo/2012/04/13/12/23/grapes-32178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9909" y="0"/>
            <a:ext cx="2244091" cy="2438401"/>
          </a:xfrm>
          <a:prstGeom prst="rect">
            <a:avLst/>
          </a:prstGeom>
          <a:noFill/>
        </p:spPr>
      </p:pic>
      <p:pic>
        <p:nvPicPr>
          <p:cNvPr id="21514" name="Picture 10" descr="https://ds05.infourok.ru/uploads/ex/02a5/000b7454-672c6a49/hello_html_m50c1330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2371726" cy="2371726"/>
          </a:xfrm>
          <a:prstGeom prst="rect">
            <a:avLst/>
          </a:prstGeom>
          <a:noFill/>
        </p:spPr>
      </p:pic>
      <p:pic>
        <p:nvPicPr>
          <p:cNvPr id="21518" name="Picture 14" descr="https://gallery.yopriceville.com/var/resizes/Free-Clipart-Pictures/Vegetables-PNG/Eggplant_PNG_Clipart.png?m=15574444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07016">
            <a:off x="3783686" y="4344446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Синяя страна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8382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синем море синий кит.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синем небе туча спит.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тарелке голубой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Сливы синие горой.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Куртку синюю возьмём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гулять с тобой пойдём.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туча вдруг проснётся,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Синий дождь на нас польётся!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05800" y="6324600"/>
            <a:ext cx="8382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 descr="https://pencilstreet.files.wordpress.com/2014/03/under-the-s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114800"/>
            <a:ext cx="2204205" cy="1918078"/>
          </a:xfrm>
          <a:prstGeom prst="rect">
            <a:avLst/>
          </a:prstGeom>
          <a:noFill/>
        </p:spPr>
      </p:pic>
      <p:pic>
        <p:nvPicPr>
          <p:cNvPr id="20488" name="Picture 8" descr="https://i.pinimg.com/originals/ed/f2/8f/edf28fe058b79e06811142e8c99ab1c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414" y="0"/>
            <a:ext cx="2627586" cy="1524000"/>
          </a:xfrm>
          <a:prstGeom prst="rect">
            <a:avLst/>
          </a:prstGeom>
          <a:noFill/>
        </p:spPr>
      </p:pic>
      <p:pic>
        <p:nvPicPr>
          <p:cNvPr id="20492" name="Picture 12" descr="https://yandex.ru/images/_crpd/wGFNq6883/3d64c13OMFIc/KihSDkGdny2uxv0NCW6Q2Lacc_XDAW9mkEbj61ByiZ22eCLYhv65VltLSfMimbHulIkQec-XFqYu12mYW6EGOEoYdr5luM5Y-oJM7Yy68MgTmbawl3T_1uAHw_sR92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8" t="13433" r="6716" b="13433"/>
          <a:stretch>
            <a:fillRect/>
          </a:stretch>
        </p:blipFill>
        <p:spPr bwMode="auto">
          <a:xfrm>
            <a:off x="4572000" y="1371600"/>
            <a:ext cx="3023118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Зеленая страна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305800" cy="5211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 зеленое вокруг: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растет зеленый лук,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Зеленеют огурцы —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Длиношееи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бойцы.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Шелестят в зеленом клены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кузнечик весь зеленый.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Песенку поет нам вслух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взобравшись на лопух.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 глазами на макушке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Сплошь зеленые лягушки.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Вьется по забору в сад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зеленый виноград.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коленки все в зеленке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соседской у Аленки.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2000" y="6324600"/>
            <a:ext cx="7620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drasler.ru/wp-content/uploads/2019/06/%D0%9E%D0%B3%D1%83%D1%80%D0%B5%D1%86-%D0%BD%D0%B0-%D0%B1%D0%B5%D0%BB%D0%BE%D0%BC-%D1%84%D0%BE%D0%BD%D0%B5-%D0%BA%D0%BE%D0%BB%D0%BB%D0%B5%D0%BA%D1%86%D0%B8%D1%8F-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77" b="6278"/>
          <a:stretch>
            <a:fillRect/>
          </a:stretch>
        </p:blipFill>
        <p:spPr bwMode="auto">
          <a:xfrm>
            <a:off x="4800600" y="3124200"/>
            <a:ext cx="1676400" cy="1373479"/>
          </a:xfrm>
          <a:prstGeom prst="rect">
            <a:avLst/>
          </a:prstGeom>
          <a:noFill/>
        </p:spPr>
      </p:pic>
      <p:pic>
        <p:nvPicPr>
          <p:cNvPr id="19464" name="Picture 8" descr="https://i.mycdn.me/i?r=AzEPZsRbOZEKgBhR0XGMT1Rk-BsDSrEFSLvgg4YlceJSKKaKTM5SRkZCeTgDn6uOy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0746" y="3276600"/>
            <a:ext cx="2423254" cy="1524000"/>
          </a:xfrm>
          <a:prstGeom prst="rect">
            <a:avLst/>
          </a:prstGeom>
          <a:noFill/>
        </p:spPr>
      </p:pic>
      <p:pic>
        <p:nvPicPr>
          <p:cNvPr id="19466" name="Picture 10" descr="https://buket-podarki.ru/assets/images/products/511/lyagus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21" t="7026" r="14708" b="7490"/>
          <a:stretch>
            <a:fillRect/>
          </a:stretch>
        </p:blipFill>
        <p:spPr bwMode="auto">
          <a:xfrm>
            <a:off x="4267200" y="4572000"/>
            <a:ext cx="1701452" cy="1411432"/>
          </a:xfrm>
          <a:prstGeom prst="rect">
            <a:avLst/>
          </a:prstGeom>
          <a:noFill/>
        </p:spPr>
      </p:pic>
      <p:pic>
        <p:nvPicPr>
          <p:cNvPr id="19468" name="Picture 12" descr="http://eugenia.pp.ua/upload/medialibrary/59a/59a7cad8da8297d933053aa1b9b94be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990600"/>
            <a:ext cx="2300955" cy="1969618"/>
          </a:xfrm>
          <a:prstGeom prst="rect">
            <a:avLst/>
          </a:prstGeom>
          <a:noFill/>
        </p:spPr>
      </p:pic>
      <p:pic>
        <p:nvPicPr>
          <p:cNvPr id="19470" name="Picture 14" descr="https://foliant72.ru/image/cache/data/product/756505-800x8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868274">
            <a:off x="7059175" y="-82536"/>
            <a:ext cx="1919367" cy="19193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498</Words>
  <Application>Microsoft Office PowerPoint</Application>
  <PresentationFormat>Экран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«Путешествие в голубую страну»</vt:lpstr>
      <vt:lpstr>Слайд 2</vt:lpstr>
      <vt:lpstr>Слайд 3</vt:lpstr>
      <vt:lpstr>Красная страна</vt:lpstr>
      <vt:lpstr>Оранжевая страна</vt:lpstr>
      <vt:lpstr>Желтая страна </vt:lpstr>
      <vt:lpstr>Фиолетовая страна </vt:lpstr>
      <vt:lpstr>Синяя страна</vt:lpstr>
      <vt:lpstr>Зеленая страна </vt:lpstr>
      <vt:lpstr>Слайд 10</vt:lpstr>
      <vt:lpstr>Слайд 11</vt:lpstr>
      <vt:lpstr>Голубая страна </vt:lpstr>
      <vt:lpstr>Послушайте сказку.</vt:lpstr>
      <vt:lpstr>Соберем цветы голубого цвета </vt:lpstr>
      <vt:lpstr>Нарисуем коврик </vt:lpstr>
      <vt:lpstr>Покажи дорогу бабочке, которая будет садиться только на голубые цветы. 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голубую страну»</dc:title>
  <dc:creator>Дом</dc:creator>
  <cp:lastModifiedBy>Дом</cp:lastModifiedBy>
  <cp:revision>9</cp:revision>
  <dcterms:created xsi:type="dcterms:W3CDTF">2006-08-16T00:00:00Z</dcterms:created>
  <dcterms:modified xsi:type="dcterms:W3CDTF">2020-04-13T20:12:32Z</dcterms:modified>
</cp:coreProperties>
</file>